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339" r:id="rId59"/>
    <p:sldId id="287" r:id="rId60"/>
    <p:sldId id="340" r:id="rId61"/>
    <p:sldId id="283" r:id="rId62"/>
    <p:sldId id="325" r:id="rId63"/>
    <p:sldId id="273" r:id="rId64"/>
    <p:sldId id="320" r:id="rId65"/>
    <p:sldId id="318" r:id="rId66"/>
    <p:sldId id="319" r:id="rId67"/>
    <p:sldId id="317" r:id="rId68"/>
    <p:sldId id="277" r:id="rId69"/>
    <p:sldId id="290" r:id="rId70"/>
    <p:sldId id="294" r:id="rId71"/>
    <p:sldId id="309" r:id="rId72"/>
    <p:sldId id="284" r:id="rId73"/>
    <p:sldId id="323" r:id="rId74"/>
    <p:sldId id="292" r:id="rId75"/>
    <p:sldId id="322" r:id="rId76"/>
    <p:sldId id="285" r:id="rId77"/>
    <p:sldId id="291" r:id="rId78"/>
    <p:sldId id="321" r:id="rId79"/>
    <p:sldId id="293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9B90F-44D5-4940-9347-9003DFFDF475}" v="73" dt="2024-10-16T10:51:46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3774" autoAdjust="0"/>
  </p:normalViewPr>
  <p:slideViewPr>
    <p:cSldViewPr snapToGrid="0">
      <p:cViewPr varScale="1">
        <p:scale>
          <a:sx n="99" d="100"/>
          <a:sy n="99" d="100"/>
        </p:scale>
        <p:origin x="1229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94F5491B-57DC-4630-BE4C-40424F95EF98}"/>
    <pc:docChg chg="modSld">
      <pc:chgData name="Philippe Baucour" userId="5102170ae7533958" providerId="LiveId" clId="{94F5491B-57DC-4630-BE4C-40424F95EF98}" dt="2024-09-13T14:26:33.175" v="46"/>
      <pc:docMkLst>
        <pc:docMk/>
      </pc:docMkLst>
      <pc:sldChg chg="modSp modNotesTx">
        <pc:chgData name="Philippe Baucour" userId="5102170ae7533958" providerId="LiveId" clId="{94F5491B-57DC-4630-BE4C-40424F95EF98}" dt="2024-09-13T14:26:23.857" v="45" actId="6549"/>
        <pc:sldMkLst>
          <pc:docMk/>
          <pc:sldMk cId="4079956193" sldId="286"/>
        </pc:sldMkLst>
        <pc:spChg chg="mod">
          <ac:chgData name="Philippe Baucour" userId="5102170ae7533958" providerId="LiveId" clId="{94F5491B-57DC-4630-BE4C-40424F95EF98}" dt="2024-09-13T14:25:24.949" v="8" actId="20577"/>
          <ac:spMkLst>
            <pc:docMk/>
            <pc:sldMk cId="4079956193" sldId="286"/>
            <ac:spMk id="10" creationId="{3F088FB5-2E18-ED3C-7463-994EA167060C}"/>
          </ac:spMkLst>
        </pc:spChg>
        <pc:spChg chg="mod">
          <ac:chgData name="Philippe Baucour" userId="5102170ae7533958" providerId="LiveId" clId="{94F5491B-57DC-4630-BE4C-40424F95EF98}" dt="2024-09-13T14:26:23.857" v="45" actId="6549"/>
          <ac:spMkLst>
            <pc:docMk/>
            <pc:sldMk cId="4079956193" sldId="286"/>
            <ac:spMk id="14" creationId="{5422BA34-6F23-5D64-E2F0-F006A3D44F3C}"/>
          </ac:spMkLst>
        </pc:spChg>
      </pc:sldChg>
      <pc:sldChg chg="modSp mod">
        <pc:chgData name="Philippe Baucour" userId="5102170ae7533958" providerId="LiveId" clId="{94F5491B-57DC-4630-BE4C-40424F95EF98}" dt="2024-09-13T14:26:33.175" v="46"/>
        <pc:sldMkLst>
          <pc:docMk/>
          <pc:sldMk cId="2203231843" sldId="287"/>
        </pc:sldMkLst>
        <pc:spChg chg="mod">
          <ac:chgData name="Philippe Baucour" userId="5102170ae7533958" providerId="LiveId" clId="{94F5491B-57DC-4630-BE4C-40424F95EF98}" dt="2024-09-13T14:26:33.175" v="46"/>
          <ac:spMkLst>
            <pc:docMk/>
            <pc:sldMk cId="2203231843" sldId="287"/>
            <ac:spMk id="14" creationId="{9866827D-2133-07C8-A144-3F2EC112ED77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4-10T11:34:33.268" v="41730" actId="478"/>
      <pc:docMkLst>
        <pc:docMk/>
      </pc:docMkLst>
      <pc:sldChg chg="addSp modSp mod">
        <pc:chgData name="Philippe Baucour" userId="5102170ae7533958" providerId="LiveId" clId="{01E73667-2BEF-4007-AD34-DC26F6381063}" dt="2024-03-08T09:17:07.264" v="41071" actId="20577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8T09:17:07.264" v="41071" actId="20577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3-08T09:22:49.049" v="41276" actId="6549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3-08T09:22:49.049" v="41276" actId="6549"/>
          <ac:spMkLst>
            <pc:docMk/>
            <pc:sldMk cId="3255516959" sldId="259"/>
            <ac:spMk id="2" creationId="{57FAF8DF-B492-7E69-3C14-73A53687D21F}"/>
          </ac:spMkLst>
        </pc:spChg>
        <pc:spChg chg="mod">
          <ac:chgData name="Philippe Baucour" userId="5102170ae7533958" providerId="LiveId" clId="{01E73667-2BEF-4007-AD34-DC26F6381063}" dt="2024-03-08T08:38:01.941" v="40473" actId="13926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addSp modSp add mod modAnim modNotesTx">
        <pc:chgData name="Philippe Baucour" userId="5102170ae7533958" providerId="LiveId" clId="{01E73667-2BEF-4007-AD34-DC26F6381063}" dt="2024-03-08T09:23:28.803" v="41278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  <pc:spChg chg="add mod">
          <ac:chgData name="Philippe Baucour" userId="5102170ae7533958" providerId="LiveId" clId="{01E73667-2BEF-4007-AD34-DC26F6381063}" dt="2024-03-08T08:32:56.627" v="40326"/>
          <ac:spMkLst>
            <pc:docMk/>
            <pc:sldMk cId="2109771533" sldId="261"/>
            <ac:spMk id="10" creationId="{7E5D4963-1152-EEC4-D74D-1D7108DC016F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8T08:35:12.799" v="40432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3-08T08:35:12.799" v="40432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3-08T08:37:17.203" v="40472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3-08T08:37:17.203" v="40472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4:13.568" v="40881" actId="33524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5:21.085" v="40885" actId="20577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4-10T11:34:33.268" v="41730" actId="478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  <pc:picChg chg="add del mod">
          <ac:chgData name="Philippe Baucour" userId="5102170ae7533958" providerId="LiveId" clId="{01E73667-2BEF-4007-AD34-DC26F6381063}" dt="2024-04-10T11:33:20.840" v="41727" actId="478"/>
          <ac:picMkLst>
            <pc:docMk/>
            <pc:sldMk cId="2053994929" sldId="271"/>
            <ac:picMk id="7" creationId="{F03F1103-DEDC-3403-6B9B-19AF51F3FA90}"/>
          </ac:picMkLst>
        </pc:picChg>
        <pc:picChg chg="add del mod">
          <ac:chgData name="Philippe Baucour" userId="5102170ae7533958" providerId="LiveId" clId="{01E73667-2BEF-4007-AD34-DC26F6381063}" dt="2024-04-10T11:34:33.268" v="41730" actId="478"/>
          <ac:picMkLst>
            <pc:docMk/>
            <pc:sldMk cId="2053994929" sldId="271"/>
            <ac:picMk id="10" creationId="{01F737BC-3AC1-E9FE-5E35-23CD2B17F647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3-08T09:01:39.710" v="40887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3-08T09:01:39.710" v="40887" actId="2057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3-08T09:41:25.102" v="41588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3-08T09:11:00.254" v="40973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3-08T09:11:00.254" v="40973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3-08T09:14:47.449" v="41029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3-08T09:14:47.449" v="41029" actId="20577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3-08T09:46:32.219" v="41658" actId="20577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3-08T09:46:32.219" v="41658" actId="20577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3-08T09:48:57.297" v="41724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4-03-08T09:15:22.446" v="4104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3-08T09:48:57.297" v="41724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8T08:39:36.125" v="40492" actId="103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8T08:39:36.125" v="40492" actId="1037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8T09:20:10.488" v="41256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3-08T09:20:10.488" v="41256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7T08:31:06.666" v="40104" actId="1076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7T08:31:06.666" v="40104" actId="1076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6:30.929" v="4069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spChg chg="add mod">
          <ac:chgData name="Philippe Baucour" userId="5102170ae7533958" providerId="LiveId" clId="{01E73667-2BEF-4007-AD34-DC26F6381063}" dt="2024-03-08T08:44:30.630" v="40542" actId="1035"/>
          <ac:spMkLst>
            <pc:docMk/>
            <pc:sldMk cId="1602892343" sldId="304"/>
            <ac:spMk id="4" creationId="{280999F9-6435-E6D3-B031-600F4ADC9139}"/>
          </ac:spMkLst>
        </pc:spChg>
        <pc:spChg chg="add mod">
          <ac:chgData name="Philippe Baucour" userId="5102170ae7533958" providerId="LiveId" clId="{01E73667-2BEF-4007-AD34-DC26F6381063}" dt="2024-03-08T08:46:30.929" v="40696"/>
          <ac:spMkLst>
            <pc:docMk/>
            <pc:sldMk cId="1602892343" sldId="304"/>
            <ac:spMk id="5" creationId="{0DFAEE1B-84CF-93AB-46F5-9798CAF94502}"/>
          </ac:spMkLst>
        </pc:spChg>
        <pc:picChg chg="add mod">
          <ac:chgData name="Philippe Baucour" userId="5102170ae7533958" providerId="LiveId" clId="{01E73667-2BEF-4007-AD34-DC26F6381063}" dt="2024-03-08T08:44:30.630" v="40542" actId="1035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8:51.174" v="40731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3-08T08:48:26.287" v="40730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spChg chg="add mod">
          <ac:chgData name="Philippe Baucour" userId="5102170ae7533958" providerId="LiveId" clId="{01E73667-2BEF-4007-AD34-DC26F6381063}" dt="2024-03-08T08:48:51.174" v="40731"/>
          <ac:spMkLst>
            <pc:docMk/>
            <pc:sldMk cId="767757607" sldId="305"/>
            <ac:spMk id="7" creationId="{56CE2CAD-B230-84C4-B9E3-1E66E8F0223A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3-08T09:12:19.214" v="40977" actId="5793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3-08T09:12:19.214" v="40977" actId="5793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3-08T09:33:03.764" v="41501" actId="20577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3-08T09:35:24.502" v="41569" actId="103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3-08T09:35:24.502" v="41569" actId="1036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3-08T08:57:23.653" v="40886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Sp modSp add modAnim modNotesTx">
        <pc:chgData name="Philippe Baucour" userId="5102170ae7533958" providerId="LiveId" clId="{01E73667-2BEF-4007-AD34-DC26F6381063}" dt="2024-03-08T09:10:30.220" v="40961"/>
        <pc:sldMkLst>
          <pc:docMk/>
          <pc:sldMk cId="1771954791" sldId="317"/>
        </pc:sldMkLst>
        <pc:spChg chg="add mod">
          <ac:chgData name="Philippe Baucour" userId="5102170ae7533958" providerId="LiveId" clId="{01E73667-2BEF-4007-AD34-DC26F6381063}" dt="2024-03-08T09:10:30.220" v="40961"/>
          <ac:spMkLst>
            <pc:docMk/>
            <pc:sldMk cId="1771954791" sldId="317"/>
            <ac:spMk id="2" creationId="{A0201268-A254-EA70-C1F9-3E35D2A76108}"/>
          </ac:spMkLst>
        </pc:spChg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3-08T09:44:07.526" v="41633" actId="1036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8:28.357" v="40952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3-08T09:44:07.526" v="41633" actId="1036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3-08T09:08:37.019" v="40953" actId="1076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3-08T09:09:55.660" v="40960" actId="5793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9:55.660" v="40960" actId="5793"/>
          <ac:spMkLst>
            <pc:docMk/>
            <pc:sldMk cId="410470989" sldId="319"/>
            <ac:spMk id="3" creationId="{4245F667-5E9A-17B1-0504-7122F8FD6A49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3-08T09:12:53.181" v="40989" actId="6549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3-08T09:12:53.181" v="40989" actId="6549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3-07T10:33:43.596" v="40267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3-08T09:26:29.068" v="41300" actId="20577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3-07T10:26:39.263" v="40137" actId="1035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2" creationId="{03BD8F64-1C78-93F6-C4A4-4671F9E8B6CA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3" creationId="{76F3DC5D-B8D4-29F2-000A-2E5FBEC2A529}"/>
          </ac:spMkLst>
        </pc:spChg>
        <pc:spChg chg="mod">
          <ac:chgData name="Philippe Baucour" userId="5102170ae7533958" providerId="LiveId" clId="{01E73667-2BEF-4007-AD34-DC26F6381063}" dt="2024-03-07T10:26:46.875" v="40139" actId="1037"/>
          <ac:spMkLst>
            <pc:docMk/>
            <pc:sldMk cId="1762137056" sldId="335"/>
            <ac:spMk id="14" creationId="{1736D056-078A-6AEC-B359-A2FD297279E0}"/>
          </ac:spMkLst>
        </pc:spChg>
        <pc:spChg chg="add mod">
          <ac:chgData name="Philippe Baucour" userId="5102170ae7533958" providerId="LiveId" clId="{01E73667-2BEF-4007-AD34-DC26F6381063}" dt="2024-03-07T10:25:57.396" v="40128"/>
          <ac:spMkLst>
            <pc:docMk/>
            <pc:sldMk cId="1762137056" sldId="335"/>
            <ac:spMk id="15" creationId="{A28E3389-292E-153C-2FC6-AB09911E0EB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8T09:19:34.625" v="41254" actId="1038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8T09:19:19.038" v="41220" actId="20577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8T09:19:34.625" v="41254" actId="1038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8T09:19:28.341" v="41228" actId="1038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8T09:25:21.584" v="41289" actId="20577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8T08:40:28.288" v="40493"/>
          <ac:spMkLst>
            <pc:docMk/>
            <pc:sldMk cId="4117754328" sldId="338"/>
            <ac:spMk id="2" creationId="{DFFCA80B-591D-26AD-F8D8-C866F6BE7CA9}"/>
          </ac:spMkLst>
        </pc:spChg>
        <pc:spChg chg="mod">
          <ac:chgData name="Philippe Baucour" userId="5102170ae7533958" providerId="LiveId" clId="{01E73667-2BEF-4007-AD34-DC26F6381063}" dt="2024-03-08T09:25:21.584" v="41289" actId="20577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  <pc:docChgLst>
    <pc:chgData name="Philippe Baucour" userId="5102170ae7533958" providerId="LiveId" clId="{8509B90F-44D5-4940-9347-9003DFFDF475}"/>
    <pc:docChg chg="custSel addSld modSld sldOrd">
      <pc:chgData name="Philippe Baucour" userId="5102170ae7533958" providerId="LiveId" clId="{8509B90F-44D5-4940-9347-9003DFFDF475}" dt="2024-10-16T10:53:38.103" v="1630" actId="1076"/>
      <pc:docMkLst>
        <pc:docMk/>
      </pc:docMkLst>
      <pc:sldChg chg="modNotesTx">
        <pc:chgData name="Philippe Baucour" userId="5102170ae7533958" providerId="LiveId" clId="{8509B90F-44D5-4940-9347-9003DFFDF475}" dt="2024-10-07T05:50:45.525" v="872" actId="20577"/>
        <pc:sldMkLst>
          <pc:docMk/>
          <pc:sldMk cId="4079956193" sldId="286"/>
        </pc:sldMkLst>
      </pc:sldChg>
      <pc:sldChg chg="modNotesTx">
        <pc:chgData name="Philippe Baucour" userId="5102170ae7533958" providerId="LiveId" clId="{8509B90F-44D5-4940-9347-9003DFFDF475}" dt="2024-10-03T05:34:56.284" v="645" actId="20577"/>
        <pc:sldMkLst>
          <pc:docMk/>
          <pc:sldMk cId="2203231843" sldId="287"/>
        </pc:sldMkLst>
      </pc:sldChg>
      <pc:sldChg chg="addSp modSp new mod ord">
        <pc:chgData name="Philippe Baucour" userId="5102170ae7533958" providerId="LiveId" clId="{8509B90F-44D5-4940-9347-9003DFFDF475}" dt="2024-10-16T10:53:38.103" v="1630" actId="1076"/>
        <pc:sldMkLst>
          <pc:docMk/>
          <pc:sldMk cId="2230592114" sldId="339"/>
        </pc:sldMkLst>
        <pc:spChg chg="mod">
          <ac:chgData name="Philippe Baucour" userId="5102170ae7533958" providerId="LiveId" clId="{8509B90F-44D5-4940-9347-9003DFFDF475}" dt="2024-10-16T10:50:56.155" v="1517" actId="20577"/>
          <ac:spMkLst>
            <pc:docMk/>
            <pc:sldMk cId="2230592114" sldId="339"/>
            <ac:spMk id="2" creationId="{701B4A16-A2A1-2F2F-63C0-6F6C3B64C517}"/>
          </ac:spMkLst>
        </pc:spChg>
        <pc:spChg chg="mod">
          <ac:chgData name="Philippe Baucour" userId="5102170ae7533958" providerId="LiveId" clId="{8509B90F-44D5-4940-9347-9003DFFDF475}" dt="2024-10-16T10:51:06.245" v="1528" actId="6549"/>
          <ac:spMkLst>
            <pc:docMk/>
            <pc:sldMk cId="2230592114" sldId="339"/>
            <ac:spMk id="3" creationId="{D94B0FC2-F0EE-F9BB-44B8-F9E2D80018F8}"/>
          </ac:spMkLst>
        </pc:spChg>
        <pc:spChg chg="add mod">
          <ac:chgData name="Philippe Baucour" userId="5102170ae7533958" providerId="LiveId" clId="{8509B90F-44D5-4940-9347-9003DFFDF475}" dt="2024-10-16T10:47:07.808" v="1414" actId="1036"/>
          <ac:spMkLst>
            <pc:docMk/>
            <pc:sldMk cId="2230592114" sldId="339"/>
            <ac:spMk id="6" creationId="{ED583121-A5BA-17E2-6CFA-CB0F9A732A7F}"/>
          </ac:spMkLst>
        </pc:spChg>
        <pc:spChg chg="add mod">
          <ac:chgData name="Philippe Baucour" userId="5102170ae7533958" providerId="LiveId" clId="{8509B90F-44D5-4940-9347-9003DFFDF475}" dt="2024-10-16T10:53:38.103" v="1630" actId="1076"/>
          <ac:spMkLst>
            <pc:docMk/>
            <pc:sldMk cId="2230592114" sldId="339"/>
            <ac:spMk id="9" creationId="{48253C7B-9CE2-8DFE-6ECD-25CF48E450C9}"/>
          </ac:spMkLst>
        </pc:spChg>
        <pc:picChg chg="add mod">
          <ac:chgData name="Philippe Baucour" userId="5102170ae7533958" providerId="LiveId" clId="{8509B90F-44D5-4940-9347-9003DFFDF475}" dt="2024-10-16T10:47:07.808" v="1414" actId="1036"/>
          <ac:picMkLst>
            <pc:docMk/>
            <pc:sldMk cId="2230592114" sldId="339"/>
            <ac:picMk id="5" creationId="{7B6CFF00-ADE5-2795-B495-0D2B68356742}"/>
          </ac:picMkLst>
        </pc:picChg>
        <pc:picChg chg="add mod">
          <ac:chgData name="Philippe Baucour" userId="5102170ae7533958" providerId="LiveId" clId="{8509B90F-44D5-4940-9347-9003DFFDF475}" dt="2024-10-16T10:47:07.808" v="1414" actId="1036"/>
          <ac:picMkLst>
            <pc:docMk/>
            <pc:sldMk cId="2230592114" sldId="339"/>
            <ac:picMk id="8" creationId="{A6581B89-AA93-2895-7C2D-5A6D3C5CA0DA}"/>
          </ac:picMkLst>
        </pc:picChg>
      </pc:sldChg>
      <pc:sldChg chg="addSp delSp modSp new mod modClrScheme modShow chgLayout">
        <pc:chgData name="Philippe Baucour" userId="5102170ae7533958" providerId="LiveId" clId="{8509B90F-44D5-4940-9347-9003DFFDF475}" dt="2024-10-16T10:43:55.437" v="1352" actId="20577"/>
        <pc:sldMkLst>
          <pc:docMk/>
          <pc:sldMk cId="3335315101" sldId="340"/>
        </pc:sldMkLst>
        <pc:spChg chg="del">
          <ac:chgData name="Philippe Baucour" userId="5102170ae7533958" providerId="LiveId" clId="{8509B90F-44D5-4940-9347-9003DFFDF475}" dt="2024-10-16T10:27:38.820" v="915" actId="700"/>
          <ac:spMkLst>
            <pc:docMk/>
            <pc:sldMk cId="3335315101" sldId="340"/>
            <ac:spMk id="2" creationId="{B12F2642-557A-A7D8-0BFE-BF5E30A5BDEE}"/>
          </ac:spMkLst>
        </pc:spChg>
        <pc:spChg chg="del">
          <ac:chgData name="Philippe Baucour" userId="5102170ae7533958" providerId="LiveId" clId="{8509B90F-44D5-4940-9347-9003DFFDF475}" dt="2024-10-16T10:27:38.820" v="915" actId="700"/>
          <ac:spMkLst>
            <pc:docMk/>
            <pc:sldMk cId="3335315101" sldId="340"/>
            <ac:spMk id="3" creationId="{AC0CAB6E-4F2E-760C-9B44-8E31CEBDC110}"/>
          </ac:spMkLst>
        </pc:spChg>
        <pc:spChg chg="add mod">
          <ac:chgData name="Philippe Baucour" userId="5102170ae7533958" providerId="LiveId" clId="{8509B90F-44D5-4940-9347-9003DFFDF475}" dt="2024-10-16T10:31:12.699" v="989" actId="1076"/>
          <ac:spMkLst>
            <pc:docMk/>
            <pc:sldMk cId="3335315101" sldId="340"/>
            <ac:spMk id="4" creationId="{ED26E983-4812-104F-79DD-C5421665080D}"/>
          </ac:spMkLst>
        </pc:spChg>
        <pc:spChg chg="add mod">
          <ac:chgData name="Philippe Baucour" userId="5102170ae7533958" providerId="LiveId" clId="{8509B90F-44D5-4940-9347-9003DFFDF475}" dt="2024-10-16T10:31:12.699" v="989" actId="1076"/>
          <ac:spMkLst>
            <pc:docMk/>
            <pc:sldMk cId="3335315101" sldId="340"/>
            <ac:spMk id="5" creationId="{4B4811D8-1AB8-F811-DC5B-CBA3689FCCAA}"/>
          </ac:spMkLst>
        </pc:spChg>
        <pc:spChg chg="add mod">
          <ac:chgData name="Philippe Baucour" userId="5102170ae7533958" providerId="LiveId" clId="{8509B90F-44D5-4940-9347-9003DFFDF475}" dt="2024-10-16T10:31:21.551" v="991" actId="1076"/>
          <ac:spMkLst>
            <pc:docMk/>
            <pc:sldMk cId="3335315101" sldId="340"/>
            <ac:spMk id="18" creationId="{01B10EAD-C09E-B881-BEDB-3DD810FF4954}"/>
          </ac:spMkLst>
        </pc:spChg>
        <pc:spChg chg="add mod">
          <ac:chgData name="Philippe Baucour" userId="5102170ae7533958" providerId="LiveId" clId="{8509B90F-44D5-4940-9347-9003DFFDF475}" dt="2024-10-16T10:31:21.551" v="991" actId="1076"/>
          <ac:spMkLst>
            <pc:docMk/>
            <pc:sldMk cId="3335315101" sldId="340"/>
            <ac:spMk id="19" creationId="{CEAF62A6-888A-D0BC-A81B-0BEDC7CABB4F}"/>
          </ac:spMkLst>
        </pc:spChg>
        <pc:spChg chg="add del mod">
          <ac:chgData name="Philippe Baucour" userId="5102170ae7533958" providerId="LiveId" clId="{8509B90F-44D5-4940-9347-9003DFFDF475}" dt="2024-10-16T10:33:33.003" v="1021" actId="478"/>
          <ac:spMkLst>
            <pc:docMk/>
            <pc:sldMk cId="3335315101" sldId="340"/>
            <ac:spMk id="26" creationId="{A502E38B-29B1-2942-EAAE-2746F1534C9D}"/>
          </ac:spMkLst>
        </pc:spChg>
        <pc:spChg chg="add mod">
          <ac:chgData name="Philippe Baucour" userId="5102170ae7533958" providerId="LiveId" clId="{8509B90F-44D5-4940-9347-9003DFFDF475}" dt="2024-10-16T10:34:09.750" v="1046" actId="1037"/>
          <ac:spMkLst>
            <pc:docMk/>
            <pc:sldMk cId="3335315101" sldId="340"/>
            <ac:spMk id="27" creationId="{82274103-F71D-C08C-4534-19880FB03250}"/>
          </ac:spMkLst>
        </pc:spChg>
        <pc:spChg chg="add mod">
          <ac:chgData name="Philippe Baucour" userId="5102170ae7533958" providerId="LiveId" clId="{8509B90F-44D5-4940-9347-9003DFFDF475}" dt="2024-10-16T10:32:44.711" v="1013" actId="1038"/>
          <ac:spMkLst>
            <pc:docMk/>
            <pc:sldMk cId="3335315101" sldId="340"/>
            <ac:spMk id="34" creationId="{26A18C5F-387B-46A8-83E2-944E96F716BA}"/>
          </ac:spMkLst>
        </pc:spChg>
        <pc:spChg chg="add mod">
          <ac:chgData name="Philippe Baucour" userId="5102170ae7533958" providerId="LiveId" clId="{8509B90F-44D5-4940-9347-9003DFFDF475}" dt="2024-10-16T10:32:35.535" v="1007" actId="554"/>
          <ac:spMkLst>
            <pc:docMk/>
            <pc:sldMk cId="3335315101" sldId="340"/>
            <ac:spMk id="35" creationId="{1AE20C5B-90E6-C257-0DC5-A95AB0846E02}"/>
          </ac:spMkLst>
        </pc:spChg>
        <pc:spChg chg="add mod">
          <ac:chgData name="Philippe Baucour" userId="5102170ae7533958" providerId="LiveId" clId="{8509B90F-44D5-4940-9347-9003DFFDF475}" dt="2024-10-16T10:33:19.901" v="1017" actId="20577"/>
          <ac:spMkLst>
            <pc:docMk/>
            <pc:sldMk cId="3335315101" sldId="340"/>
            <ac:spMk id="36" creationId="{02325572-AA8A-2B84-04B4-3C84287FDBAE}"/>
          </ac:spMkLst>
        </pc:spChg>
        <pc:spChg chg="add mod">
          <ac:chgData name="Philippe Baucour" userId="5102170ae7533958" providerId="LiveId" clId="{8509B90F-44D5-4940-9347-9003DFFDF475}" dt="2024-10-16T10:33:58.433" v="1030" actId="20577"/>
          <ac:spMkLst>
            <pc:docMk/>
            <pc:sldMk cId="3335315101" sldId="340"/>
            <ac:spMk id="37" creationId="{3F4441BA-A55C-3C88-FD4A-52A97DA30B87}"/>
          </ac:spMkLst>
        </pc:spChg>
        <pc:spChg chg="add mod">
          <ac:chgData name="Philippe Baucour" userId="5102170ae7533958" providerId="LiveId" clId="{8509B90F-44D5-4940-9347-9003DFFDF475}" dt="2024-10-16T10:34:09.750" v="1046" actId="1037"/>
          <ac:spMkLst>
            <pc:docMk/>
            <pc:sldMk cId="3335315101" sldId="340"/>
            <ac:spMk id="38" creationId="{E116E5E7-765A-1368-0BBB-BFBA54FC4460}"/>
          </ac:spMkLst>
        </pc:spChg>
        <pc:spChg chg="add mod">
          <ac:chgData name="Philippe Baucour" userId="5102170ae7533958" providerId="LiveId" clId="{8509B90F-44D5-4940-9347-9003DFFDF475}" dt="2024-10-16T10:35:55.039" v="1146" actId="1038"/>
          <ac:spMkLst>
            <pc:docMk/>
            <pc:sldMk cId="3335315101" sldId="340"/>
            <ac:spMk id="39" creationId="{220B0871-E107-F681-8685-371A5F2CE4E7}"/>
          </ac:spMkLst>
        </pc:spChg>
        <pc:spChg chg="add mod">
          <ac:chgData name="Philippe Baucour" userId="5102170ae7533958" providerId="LiveId" clId="{8509B90F-44D5-4940-9347-9003DFFDF475}" dt="2024-10-16T10:35:43.549" v="1132" actId="554"/>
          <ac:spMkLst>
            <pc:docMk/>
            <pc:sldMk cId="3335315101" sldId="340"/>
            <ac:spMk id="40" creationId="{041C9039-3518-D41E-53A2-B2F4C1D3262C}"/>
          </ac:spMkLst>
        </pc:spChg>
        <pc:spChg chg="add mod">
          <ac:chgData name="Philippe Baucour" userId="5102170ae7533958" providerId="LiveId" clId="{8509B90F-44D5-4940-9347-9003DFFDF475}" dt="2024-10-16T10:36:00.600" v="1147" actId="20577"/>
          <ac:spMkLst>
            <pc:docMk/>
            <pc:sldMk cId="3335315101" sldId="340"/>
            <ac:spMk id="41" creationId="{CEFAE990-4DFB-6BB5-C6BA-2DCCC39A3996}"/>
          </ac:spMkLst>
        </pc:spChg>
        <pc:spChg chg="add mod">
          <ac:chgData name="Philippe Baucour" userId="5102170ae7533958" providerId="LiveId" clId="{8509B90F-44D5-4940-9347-9003DFFDF475}" dt="2024-10-16T10:38:28.492" v="1216" actId="403"/>
          <ac:spMkLst>
            <pc:docMk/>
            <pc:sldMk cId="3335315101" sldId="340"/>
            <ac:spMk id="48" creationId="{87407E66-DCB8-640F-95B2-2CC9393DA9CC}"/>
          </ac:spMkLst>
        </pc:spChg>
        <pc:spChg chg="add mod">
          <ac:chgData name="Philippe Baucour" userId="5102170ae7533958" providerId="LiveId" clId="{8509B90F-44D5-4940-9347-9003DFFDF475}" dt="2024-10-16T10:38:28.492" v="1216" actId="403"/>
          <ac:spMkLst>
            <pc:docMk/>
            <pc:sldMk cId="3335315101" sldId="340"/>
            <ac:spMk id="49" creationId="{39D32D7F-EE8F-CF15-E611-FAA5FC43D385}"/>
          </ac:spMkLst>
        </pc:spChg>
        <pc:spChg chg="add mod">
          <ac:chgData name="Philippe Baucour" userId="5102170ae7533958" providerId="LiveId" clId="{8509B90F-44D5-4940-9347-9003DFFDF475}" dt="2024-10-16T10:39:21.702" v="1249" actId="1038"/>
          <ac:spMkLst>
            <pc:docMk/>
            <pc:sldMk cId="3335315101" sldId="340"/>
            <ac:spMk id="50" creationId="{5BFFCDF1-084D-B937-B172-40E544B30506}"/>
          </ac:spMkLst>
        </pc:spChg>
        <pc:spChg chg="add mod">
          <ac:chgData name="Philippe Baucour" userId="5102170ae7533958" providerId="LiveId" clId="{8509B90F-44D5-4940-9347-9003DFFDF475}" dt="2024-10-16T10:39:47.725" v="1296" actId="20577"/>
          <ac:spMkLst>
            <pc:docMk/>
            <pc:sldMk cId="3335315101" sldId="340"/>
            <ac:spMk id="51" creationId="{1AD6583B-0AEC-6EFD-6092-7CD0AEA2BFE2}"/>
          </ac:spMkLst>
        </pc:spChg>
        <pc:spChg chg="add mod">
          <ac:chgData name="Philippe Baucour" userId="5102170ae7533958" providerId="LiveId" clId="{8509B90F-44D5-4940-9347-9003DFFDF475}" dt="2024-10-16T10:40:10.262" v="1299" actId="1076"/>
          <ac:spMkLst>
            <pc:docMk/>
            <pc:sldMk cId="3335315101" sldId="340"/>
            <ac:spMk id="55" creationId="{84C1C583-4227-957A-3DA3-F2AF8C3F4F01}"/>
          </ac:spMkLst>
        </pc:spChg>
        <pc:spChg chg="add mod">
          <ac:chgData name="Philippe Baucour" userId="5102170ae7533958" providerId="LiveId" clId="{8509B90F-44D5-4940-9347-9003DFFDF475}" dt="2024-10-16T10:40:10.262" v="1299" actId="1076"/>
          <ac:spMkLst>
            <pc:docMk/>
            <pc:sldMk cId="3335315101" sldId="340"/>
            <ac:spMk id="56" creationId="{4C4240B7-A8EF-3FE0-7FFD-DDEDD3B33119}"/>
          </ac:spMkLst>
        </pc:spChg>
        <pc:spChg chg="add mod">
          <ac:chgData name="Philippe Baucour" userId="5102170ae7533958" providerId="LiveId" clId="{8509B90F-44D5-4940-9347-9003DFFDF475}" dt="2024-10-16T10:40:22.320" v="1305" actId="20577"/>
          <ac:spMkLst>
            <pc:docMk/>
            <pc:sldMk cId="3335315101" sldId="340"/>
            <ac:spMk id="57" creationId="{F80C07E6-EC58-A43A-4003-B821E902C087}"/>
          </ac:spMkLst>
        </pc:spChg>
        <pc:spChg chg="add mod">
          <ac:chgData name="Philippe Baucour" userId="5102170ae7533958" providerId="LiveId" clId="{8509B90F-44D5-4940-9347-9003DFFDF475}" dt="2024-10-16T10:40:16.991" v="1301" actId="20577"/>
          <ac:spMkLst>
            <pc:docMk/>
            <pc:sldMk cId="3335315101" sldId="340"/>
            <ac:spMk id="58" creationId="{3BE81455-3E0E-3085-9168-2E8E75435757}"/>
          </ac:spMkLst>
        </pc:spChg>
        <pc:spChg chg="add mod">
          <ac:chgData name="Philippe Baucour" userId="5102170ae7533958" providerId="LiveId" clId="{8509B90F-44D5-4940-9347-9003DFFDF475}" dt="2024-10-16T10:43:55.437" v="1352" actId="20577"/>
          <ac:spMkLst>
            <pc:docMk/>
            <pc:sldMk cId="3335315101" sldId="340"/>
            <ac:spMk id="59" creationId="{9D0C1BB2-2ABC-CA31-AAD1-B8A7F8B491C5}"/>
          </ac:spMkLst>
        </pc:spChg>
        <pc:picChg chg="add mod">
          <ac:chgData name="Philippe Baucour" userId="5102170ae7533958" providerId="LiveId" clId="{8509B90F-44D5-4940-9347-9003DFFDF475}" dt="2024-10-16T10:39:28.749" v="1282" actId="1036"/>
          <ac:picMkLst>
            <pc:docMk/>
            <pc:sldMk cId="3335315101" sldId="340"/>
            <ac:picMk id="43" creationId="{DDCF7E97-EBC8-A1CA-1AD2-BA23F14130E3}"/>
          </ac:picMkLst>
        </pc:picChg>
        <pc:picChg chg="add mod">
          <ac:chgData name="Philippe Baucour" userId="5102170ae7533958" providerId="LiveId" clId="{8509B90F-44D5-4940-9347-9003DFFDF475}" dt="2024-10-16T10:40:10.262" v="1299" actId="1076"/>
          <ac:picMkLst>
            <pc:docMk/>
            <pc:sldMk cId="3335315101" sldId="340"/>
            <ac:picMk id="52" creationId="{7EFE9D17-2E74-AD62-7EEA-0DD59411571D}"/>
          </ac:picMkLst>
        </pc:pic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7" creationId="{138124DA-68F2-EF48-24FB-CA7B6BFCE5A7}"/>
          </ac:cxnSpMkLst>
        </pc:cxn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8" creationId="{78EF99A2-2432-8179-FFA4-1CCCFFC8EEBC}"/>
          </ac:cxnSpMkLst>
        </pc:cxn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9" creationId="{A38F0935-FB64-4785-19B9-C6732E4E9DD5}"/>
          </ac:cxnSpMkLst>
        </pc:cxn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13" creationId="{34B78CDD-72CC-01EB-4CC1-FA114B3DDC26}"/>
          </ac:cxnSpMkLst>
        </pc:cxn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14" creationId="{1DAEB86B-08BF-EB6F-53A5-921A80A88B08}"/>
          </ac:cxnSpMkLst>
        </pc:cxnChg>
        <pc:cxnChg chg="add mod">
          <ac:chgData name="Philippe Baucour" userId="5102170ae7533958" providerId="LiveId" clId="{8509B90F-44D5-4940-9347-9003DFFDF475}" dt="2024-10-16T10:31:12.699" v="989" actId="1076"/>
          <ac:cxnSpMkLst>
            <pc:docMk/>
            <pc:sldMk cId="3335315101" sldId="340"/>
            <ac:cxnSpMk id="15" creationId="{6ED4FF55-6420-D46D-FFD5-3C9C9EC01F01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0" creationId="{6701228F-7492-8024-A891-7A247BFD5DC5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1" creationId="{128D823E-BD7B-9780-2CD7-3A115CC59189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2" creationId="{90D66BEE-9E93-4E52-B28A-8C132E7AE70F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3" creationId="{B9A0EADA-8D6F-3A8D-0DE7-A2D444F926A6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4" creationId="{F6B25F9B-4EE0-50DE-4C22-8B0D4AA6A9B4}"/>
          </ac:cxnSpMkLst>
        </pc:cxnChg>
        <pc:cxnChg chg="add mod">
          <ac:chgData name="Philippe Baucour" userId="5102170ae7533958" providerId="LiveId" clId="{8509B90F-44D5-4940-9347-9003DFFDF475}" dt="2024-10-16T10:31:21.551" v="991" actId="1076"/>
          <ac:cxnSpMkLst>
            <pc:docMk/>
            <pc:sldMk cId="3335315101" sldId="340"/>
            <ac:cxnSpMk id="25" creationId="{B6CF2894-516C-AA5E-07B5-82F4B686626E}"/>
          </ac:cxnSpMkLst>
        </pc:cxnChg>
        <pc:cxnChg chg="add mod">
          <ac:chgData name="Philippe Baucour" userId="5102170ae7533958" providerId="LiveId" clId="{8509B90F-44D5-4940-9347-9003DFFDF475}" dt="2024-10-16T10:34:09.750" v="1046" actId="1037"/>
          <ac:cxnSpMkLst>
            <pc:docMk/>
            <pc:sldMk cId="3335315101" sldId="340"/>
            <ac:cxnSpMk id="28" creationId="{05035E64-F8A1-CC09-0D04-55BE3137B4AA}"/>
          </ac:cxnSpMkLst>
        </pc:cxnChg>
        <pc:cxnChg chg="add mod">
          <ac:chgData name="Philippe Baucour" userId="5102170ae7533958" providerId="LiveId" clId="{8509B90F-44D5-4940-9347-9003DFFDF475}" dt="2024-10-16T10:34:09.750" v="1046" actId="1037"/>
          <ac:cxnSpMkLst>
            <pc:docMk/>
            <pc:sldMk cId="3335315101" sldId="340"/>
            <ac:cxnSpMk id="29" creationId="{97EDE39E-0081-6F28-7411-414251BD4C87}"/>
          </ac:cxnSpMkLst>
        </pc:cxnChg>
        <pc:cxnChg chg="add mod">
          <ac:chgData name="Philippe Baucour" userId="5102170ae7533958" providerId="LiveId" clId="{8509B90F-44D5-4940-9347-9003DFFDF475}" dt="2024-10-16T10:34:09.750" v="1046" actId="1037"/>
          <ac:cxnSpMkLst>
            <pc:docMk/>
            <pc:sldMk cId="3335315101" sldId="340"/>
            <ac:cxnSpMk id="30" creationId="{44BA008D-66CA-5BB1-E5D7-AD64E4D6B30F}"/>
          </ac:cxnSpMkLst>
        </pc:cxnChg>
        <pc:cxnChg chg="add mod">
          <ac:chgData name="Philippe Baucour" userId="5102170ae7533958" providerId="LiveId" clId="{8509B90F-44D5-4940-9347-9003DFFDF475}" dt="2024-10-16T10:34:09.750" v="1046" actId="1037"/>
          <ac:cxnSpMkLst>
            <pc:docMk/>
            <pc:sldMk cId="3335315101" sldId="340"/>
            <ac:cxnSpMk id="31" creationId="{34F63B88-1625-1B7E-6839-F075BA409322}"/>
          </ac:cxnSpMkLst>
        </pc:cxnChg>
        <pc:cxnChg chg="add del mod">
          <ac:chgData name="Philippe Baucour" userId="5102170ae7533958" providerId="LiveId" clId="{8509B90F-44D5-4940-9347-9003DFFDF475}" dt="2024-10-16T10:33:34.515" v="1022" actId="478"/>
          <ac:cxnSpMkLst>
            <pc:docMk/>
            <pc:sldMk cId="3335315101" sldId="340"/>
            <ac:cxnSpMk id="32" creationId="{29981689-91BB-389F-C2A8-709382A5514A}"/>
          </ac:cxnSpMkLst>
        </pc:cxnChg>
        <pc:cxnChg chg="add del mod">
          <ac:chgData name="Philippe Baucour" userId="5102170ae7533958" providerId="LiveId" clId="{8509B90F-44D5-4940-9347-9003DFFDF475}" dt="2024-10-16T10:33:31.298" v="1020" actId="478"/>
          <ac:cxnSpMkLst>
            <pc:docMk/>
            <pc:sldMk cId="3335315101" sldId="340"/>
            <ac:cxnSpMk id="33" creationId="{A9443528-0EF7-2341-29DB-08E42E32A638}"/>
          </ac:cxnSpMkLst>
        </pc:cxnChg>
        <pc:cxnChg chg="add mod">
          <ac:chgData name="Philippe Baucour" userId="5102170ae7533958" providerId="LiveId" clId="{8509B90F-44D5-4940-9347-9003DFFDF475}" dt="2024-10-16T10:37:13.703" v="1153" actId="14100"/>
          <ac:cxnSpMkLst>
            <pc:docMk/>
            <pc:sldMk cId="3335315101" sldId="340"/>
            <ac:cxnSpMk id="45" creationId="{5C2AFC80-ED9D-5E19-B6CC-04B74440D5EB}"/>
          </ac:cxnSpMkLst>
        </pc:cxnChg>
        <pc:cxnChg chg="add mod">
          <ac:chgData name="Philippe Baucour" userId="5102170ae7533958" providerId="LiveId" clId="{8509B90F-44D5-4940-9347-9003DFFDF475}" dt="2024-10-16T10:37:29.987" v="1156" actId="208"/>
          <ac:cxnSpMkLst>
            <pc:docMk/>
            <pc:sldMk cId="3335315101" sldId="340"/>
            <ac:cxnSpMk id="47" creationId="{E6CF28AC-B94F-9F3F-2306-B954D1B8912F}"/>
          </ac:cxnSpMkLst>
        </pc:cxnChg>
        <pc:cxnChg chg="add mod">
          <ac:chgData name="Philippe Baucour" userId="5102170ae7533958" providerId="LiveId" clId="{8509B90F-44D5-4940-9347-9003DFFDF475}" dt="2024-10-16T10:40:10.262" v="1299" actId="1076"/>
          <ac:cxnSpMkLst>
            <pc:docMk/>
            <pc:sldMk cId="3335315101" sldId="340"/>
            <ac:cxnSpMk id="53" creationId="{BFCAE3C3-5281-01DB-160B-4B86BCCCE040}"/>
          </ac:cxnSpMkLst>
        </pc:cxnChg>
        <pc:cxnChg chg="add mod">
          <ac:chgData name="Philippe Baucour" userId="5102170ae7533958" providerId="LiveId" clId="{8509B90F-44D5-4940-9347-9003DFFDF475}" dt="2024-10-16T10:40:10.262" v="1299" actId="1076"/>
          <ac:cxnSpMkLst>
            <pc:docMk/>
            <pc:sldMk cId="3335315101" sldId="340"/>
            <ac:cxnSpMk id="54" creationId="{A9D98A28-9089-69DF-6831-24076339D801}"/>
          </ac:cxnSpMkLst>
        </pc:cxnChg>
      </pc:sldChg>
    </pc:docChg>
  </pc:docChgLst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Là on se place dans le cas le plus simple où on est en 2D c'est pareil si y a plus de dimensions (7, 1_000, 10_000…)</a:t>
            </a:r>
          </a:p>
          <a:p>
            <a:r>
              <a:rPr lang="fr-FR" dirty="0"/>
              <a:t>On a des points de mesure (points rouge)</a:t>
            </a:r>
          </a:p>
          <a:p>
            <a:r>
              <a:rPr lang="fr-FR" dirty="0"/>
              <a:t>Le modèle le plus simple c'est la moyenne (ligne bleue)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 (ligne verte)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(le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modèle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vs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moyenne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 (la valeur vs la moyenne)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R²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soustraction.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peut-être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Ce n'est pas obligatoire mais ça ne fait pas de mal 😁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F1 score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Moyenne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harmonique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(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moyenne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harmonieuse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)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quand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comparer des ratios,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vitesses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taux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, frequences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Pénalise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déséquilibres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une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2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valeurs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très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faible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alors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F1 score sera très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faible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Evite la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fausse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impression de performances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quand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une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seule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2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valeurs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forte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Penser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au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cas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      100   0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                            100   0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Prec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= 0/0+0 = 1    Recall = 0/100+0 = 0    F1 = 2/(1/1 + 1/0) = 0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a 2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résistances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 40 et 60 </a:t>
            </a:r>
            <a:r>
              <a:rPr lang="fr-FR" b="0" i="0" dirty="0">
                <a:solidFill>
                  <a:srgbClr val="0C0D0E"/>
                </a:solidFill>
                <a:effectLst/>
                <a:latin typeface="-apple-system"/>
              </a:rPr>
              <a:t>Ω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en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//, la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moyenne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harmonique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=&gt; 2 resistances de 48 </a:t>
            </a:r>
            <a:r>
              <a:rPr lang="fr-FR" b="0" i="0" dirty="0">
                <a:solidFill>
                  <a:srgbClr val="0C0D0E"/>
                </a:solidFill>
                <a:effectLst/>
                <a:latin typeface="-apple-system"/>
              </a:rPr>
              <a:t>Ω, la résistance équivalente vaut 24 Ω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endParaRPr lang="en-US" b="0" i="0">
              <a:solidFill>
                <a:srgbClr val="0C0D0E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droite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Est-ce que c'est gênant si un adulte accède à une vidéo de Oui-Oui ? FP. Je sais pas trop</a:t>
            </a:r>
          </a:p>
          <a:p>
            <a:r>
              <a:rPr lang="fr-FR" dirty="0"/>
              <a:t>Est-ce que c'est grave si un enfant accède à un film pornographique ? FN. Oui c'est très gênant. On 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Dit autrement :</a:t>
            </a:r>
          </a:p>
          <a:p>
            <a:r>
              <a:rPr lang="fr-FR" dirty="0"/>
              <a:t>On est sur la ligne du bas. 1= les films sont des films olé-olé</a:t>
            </a:r>
            <a:br>
              <a:rPr lang="fr-FR" dirty="0"/>
            </a:br>
            <a:r>
              <a:rPr lang="fr-FR" dirty="0"/>
              <a:t>On prédit que le film n'est PAS olé </a:t>
            </a:r>
            <a:r>
              <a:rPr lang="fr-FR" dirty="0" err="1"/>
              <a:t>olé</a:t>
            </a:r>
            <a:r>
              <a:rPr lang="fr-FR" dirty="0"/>
              <a:t> (colonne de gauche).</a:t>
            </a:r>
          </a:p>
          <a:p>
            <a:r>
              <a:rPr lang="fr-FR" dirty="0"/>
              <a:t>Est-ce gênant</a:t>
            </a:r>
          </a:p>
          <a:p>
            <a:r>
              <a:rPr lang="fr-FR" dirty="0"/>
              <a:t>Oui bien sûr</a:t>
            </a:r>
          </a:p>
          <a:p>
            <a:r>
              <a:rPr lang="fr-FR" dirty="0"/>
              <a:t>Donc on veut FN = 0 </a:t>
            </a:r>
            <a:r>
              <a:rPr lang="fr-FR"/>
              <a:t>=&gt; Recall =100%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truc tout bête qui peut vous faire perdre du temps…</a:t>
            </a:r>
          </a:p>
          <a:p>
            <a:r>
              <a:rPr lang="fr-FR" dirty="0"/>
              <a:t>N'appelez aucun de vos fichiers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pandas.py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numpy.py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18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1/n * (x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sont identiques 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(194,5 – 177)/7 = 2,5</a:t>
            </a:r>
          </a:p>
          <a:p>
            <a:r>
              <a:rPr lang="fr-FR" dirty="0"/>
              <a:t>Il est à 2,5σ de la moyenne</a:t>
            </a:r>
          </a:p>
          <a:p>
            <a:r>
              <a:rPr lang="fr-FR" dirty="0"/>
              <a:t>Il est au-delà des 95% =&gt; je ne le crois pas</a:t>
            </a:r>
          </a:p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r>
              <a:rPr lang="fr-FR" dirty="0"/>
              <a:t>95% c'est 2σ</a:t>
            </a:r>
          </a:p>
          <a:p>
            <a:r>
              <a:rPr lang="fr-FR" dirty="0"/>
              <a:t>Il annonce qu'il est à </a:t>
            </a:r>
            <a:r>
              <a:rPr lang="fr-FR"/>
              <a:t>2.5σ =&gt; je </a:t>
            </a:r>
            <a:r>
              <a:rPr lang="fr-FR" dirty="0"/>
              <a:t>ne le crois pas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détermine H1</a:t>
            </a:r>
          </a:p>
          <a:p>
            <a:r>
              <a:rPr lang="fr-FR" dirty="0"/>
              <a:t>On définit H0 comme le contraire de H1</a:t>
            </a:r>
          </a:p>
          <a:p>
            <a:r>
              <a:rPr lang="fr-FR" dirty="0"/>
              <a:t>On prouve que H0 est fausse</a:t>
            </a:r>
          </a:p>
          <a:p>
            <a:r>
              <a:rPr lang="fr-FR" dirty="0"/>
              <a:t>Donc H1 est vraie</a:t>
            </a:r>
          </a:p>
          <a:p>
            <a:endParaRPr lang="fr-FR" dirty="0"/>
          </a:p>
          <a:p>
            <a:r>
              <a:rPr lang="fr-FR" dirty="0"/>
              <a:t>Z! Si H0 n'est pas fausse on ne peut pas conclure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7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4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93.png"/><Relationship Id="rId10" Type="http://schemas.openxmlformats.org/officeDocument/2006/relationships/image" Target="../media/image8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45518" y="6060614"/>
            <a:ext cx="4099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2023  – Trop de bruit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Mars 2024 – SQL, hardcore (ai quitté jeudi-1)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</a:t>
            </a:r>
            <a:r>
              <a:rPr lang="fr-FR" dirty="0">
                <a:highlight>
                  <a:srgbClr val="FFFF00"/>
                </a:highlight>
              </a:rPr>
              <a:t>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D4963-1152-EEC4-D74D-1D7108DC016F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</a:p>
          <a:p>
            <a:r>
              <a:rPr lang="fr-FR" dirty="0">
                <a:cs typeface="Courier New" panose="02070309020205020404" pitchFamily="49" charset="0"/>
              </a:rPr>
              <a:t>Les requêtes SQL sont consultables</a:t>
            </a:r>
            <a:br>
              <a:rPr lang="fr-FR" dirty="0">
                <a:cs typeface="Courier New" panose="02070309020205020404" pitchFamily="49" charset="0"/>
              </a:rPr>
            </a:br>
            <a:r>
              <a:rPr lang="fr-FR" dirty="0">
                <a:cs typeface="Courier New" panose="02070309020205020404" pitchFamily="49" charset="0"/>
              </a:rPr>
              <a:t>en ligne</a:t>
            </a:r>
          </a:p>
          <a:p>
            <a:r>
              <a:rPr lang="fr-FR" dirty="0">
                <a:cs typeface="Courier New" panose="02070309020205020404" pitchFamily="49" charset="0"/>
              </a:rPr>
              <a:t>Idem pour tous les .</a:t>
            </a:r>
            <a:r>
              <a:rPr lang="fr-FR" dirty="0" err="1">
                <a:cs typeface="Courier New" panose="02070309020205020404" pitchFamily="49" charset="0"/>
              </a:rPr>
              <a:t>ipynb</a:t>
            </a:r>
            <a:endParaRPr lang="fr-FR" dirty="0">
              <a:cs typeface="Courier New" panose="02070309020205020404" pitchFamily="49" charset="0"/>
            </a:endParaRPr>
          </a:p>
          <a:p>
            <a:r>
              <a:rPr lang="fr-FR" dirty="0">
                <a:cs typeface="Courier New" panose="02070309020205020404" pitchFamily="49" charset="0"/>
              </a:rPr>
              <a:t>Y a que le .pptx qu'il faut télécharger</a:t>
            </a:r>
          </a:p>
          <a:p>
            <a:pPr lvl="1"/>
            <a:r>
              <a:rPr lang="fr-FR" dirty="0">
                <a:cs typeface="Courier New" panose="02070309020205020404" pitchFamily="49" charset="0"/>
              </a:rPr>
              <a:t>Il est +/- mis à jour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6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169736" y="2585012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6475371" y="2361227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2861663" y="4889068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</a:t>
            </a:r>
          </a:p>
          <a:p>
            <a:pPr lvl="2"/>
            <a:r>
              <a:rPr lang="fr-FR" dirty="0"/>
              <a:t>Quand normalement il n'y avait pas d'activité</a:t>
            </a:r>
          </a:p>
          <a:p>
            <a:pPr lvl="1"/>
            <a:r>
              <a:rPr lang="fr-FR" dirty="0"/>
              <a:t>Eteindre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Python à partir de 0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059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736D056-078A-6AEC-B359-A2FD297279E0}"/>
              </a:ext>
            </a:extLst>
          </p:cNvPr>
          <p:cNvSpPr/>
          <p:nvPr/>
        </p:nvSpPr>
        <p:spPr>
          <a:xfrm>
            <a:off x="147197" y="2930605"/>
            <a:ext cx="11191363" cy="3904465"/>
          </a:xfrm>
          <a:custGeom>
            <a:avLst/>
            <a:gdLst>
              <a:gd name="connsiteX0" fmla="*/ 0 w 11191363"/>
              <a:gd name="connsiteY0" fmla="*/ 0 h 3904465"/>
              <a:gd name="connsiteX1" fmla="*/ 3954317 w 11191363"/>
              <a:gd name="connsiteY1" fmla="*/ 0 h 3904465"/>
              <a:gd name="connsiteX2" fmla="*/ 3954317 w 11191363"/>
              <a:gd name="connsiteY2" fmla="*/ 832866 h 3904465"/>
              <a:gd name="connsiteX3" fmla="*/ 11191363 w 11191363"/>
              <a:gd name="connsiteY3" fmla="*/ 832866 h 3904465"/>
              <a:gd name="connsiteX4" fmla="*/ 11191363 w 11191363"/>
              <a:gd name="connsiteY4" fmla="*/ 3904465 h 3904465"/>
              <a:gd name="connsiteX5" fmla="*/ 0 w 11191363"/>
              <a:gd name="connsiteY5" fmla="*/ 3904465 h 3904465"/>
              <a:gd name="connsiteX6" fmla="*/ 0 w 11191363"/>
              <a:gd name="connsiteY6" fmla="*/ 853440 h 3904465"/>
              <a:gd name="connsiteX7" fmla="*/ 0 w 11191363"/>
              <a:gd name="connsiteY7" fmla="*/ 832866 h 390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363" h="3904465">
                <a:moveTo>
                  <a:pt x="0" y="0"/>
                </a:moveTo>
                <a:lnTo>
                  <a:pt x="3954317" y="0"/>
                </a:lnTo>
                <a:lnTo>
                  <a:pt x="3954317" y="832866"/>
                </a:lnTo>
                <a:lnTo>
                  <a:pt x="11191363" y="832866"/>
                </a:lnTo>
                <a:lnTo>
                  <a:pt x="11191363" y="3904465"/>
                </a:lnTo>
                <a:lnTo>
                  <a:pt x="0" y="3904465"/>
                </a:lnTo>
                <a:lnTo>
                  <a:pt x="0" y="853440"/>
                </a:lnTo>
                <a:lnTo>
                  <a:pt x="0" y="832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8E3389-292E-153C-2FC6-AB09911E0EB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s'entraîner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5999" y="5179411"/>
            <a:ext cx="1367883" cy="12823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0999F9-6435-E6D3-B031-600F4ADC9139}"/>
              </a:ext>
            </a:extLst>
          </p:cNvPr>
          <p:cNvSpPr txBox="1"/>
          <p:nvPr/>
        </p:nvSpPr>
        <p:spPr>
          <a:xfrm>
            <a:off x="5999356" y="6461802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Tempête de cerveau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AEE1B-84CF-93AB-46F5-9798CAF94502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sigma = 50.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 donc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E2CAD-B230-84C4-B9E3-1E66E8F0223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8119188" y="3414423"/>
            <a:ext cx="114967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Réalité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B4A16-A2A1-2F2F-63C0-6F6C3B64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 Score - Moyenne Harmonique ?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B0FC2-F0EE-F9BB-44B8-F9E2D800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Penser à moyenne harmonieuse</a:t>
            </a:r>
          </a:p>
          <a:p>
            <a:r>
              <a:rPr lang="fr-FR" dirty="0"/>
              <a:t>Elle est maximale quand les valeurs sont identiques</a:t>
            </a:r>
          </a:p>
          <a:p>
            <a:r>
              <a:rPr lang="fr-FR" dirty="0"/>
              <a:t>F1 : on cherche le compromis Recall &amp; </a:t>
            </a:r>
            <a:r>
              <a:rPr lang="fr-FR" dirty="0" err="1"/>
              <a:t>Precision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6CFF00-ADE5-2795-B495-0D2B6835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0" y="3354064"/>
            <a:ext cx="6031846" cy="1750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D583121-A5BA-17E2-6CFA-CB0F9A732A7F}"/>
                  </a:ext>
                </a:extLst>
              </p:cNvPr>
              <p:cNvSpPr txBox="1"/>
              <p:nvPr/>
            </p:nvSpPr>
            <p:spPr>
              <a:xfrm>
                <a:off x="7691977" y="3857597"/>
                <a:ext cx="2262158" cy="743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D583121-A5BA-17E2-6CFA-CB0F9A73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977" y="3857597"/>
                <a:ext cx="2262158" cy="743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A6581B89-AA93-2895-7C2D-5A6D3C5CA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40" y="5239988"/>
            <a:ext cx="5791621" cy="9781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8253C7B-9CE2-8DFE-6ECD-25CF48E450C9}"/>
              </a:ext>
            </a:extLst>
          </p:cNvPr>
          <p:cNvSpPr txBox="1"/>
          <p:nvPr/>
        </p:nvSpPr>
        <p:spPr>
          <a:xfrm>
            <a:off x="7691977" y="5571757"/>
            <a:ext cx="37818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Z! La moitié de la durée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Pas la moitié du temps</a:t>
            </a:r>
          </a:p>
        </p:txBody>
      </p:sp>
    </p:spTree>
    <p:extLst>
      <p:ext uri="{BB962C8B-B14F-4D97-AF65-F5344CB8AC3E}">
        <p14:creationId xmlns:p14="http://schemas.microsoft.com/office/powerpoint/2010/main" val="2230592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8119187" y="3414423"/>
            <a:ext cx="114967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Réalité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26E983-4812-104F-79DD-C5421665080D}"/>
              </a:ext>
            </a:extLst>
          </p:cNvPr>
          <p:cNvSpPr/>
          <p:nvPr/>
        </p:nvSpPr>
        <p:spPr>
          <a:xfrm rot="5400000">
            <a:off x="1031540" y="1833234"/>
            <a:ext cx="747793" cy="302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811D8-1AB8-F811-DC5B-CBA3689FCCAA}"/>
              </a:ext>
            </a:extLst>
          </p:cNvPr>
          <p:cNvSpPr/>
          <p:nvPr/>
        </p:nvSpPr>
        <p:spPr>
          <a:xfrm rot="5400000">
            <a:off x="1767710" y="1833234"/>
            <a:ext cx="747793" cy="302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38124DA-68F2-EF48-24FB-CA7B6BFCE5A7}"/>
              </a:ext>
            </a:extLst>
          </p:cNvPr>
          <p:cNvCxnSpPr>
            <a:cxnSpLocks/>
          </p:cNvCxnSpPr>
          <p:nvPr/>
        </p:nvCxnSpPr>
        <p:spPr>
          <a:xfrm flipH="1">
            <a:off x="640080" y="1197771"/>
            <a:ext cx="15091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8EF99A2-2432-8179-FFA4-1CCCFFC8EEBC}"/>
              </a:ext>
            </a:extLst>
          </p:cNvPr>
          <p:cNvCxnSpPr>
            <a:cxnSpLocks/>
          </p:cNvCxnSpPr>
          <p:nvPr/>
        </p:nvCxnSpPr>
        <p:spPr>
          <a:xfrm flipH="1">
            <a:off x="640080" y="2762165"/>
            <a:ext cx="150152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38F0935-FB64-4785-19B9-C6732E4E9DD5}"/>
              </a:ext>
            </a:extLst>
          </p:cNvPr>
          <p:cNvCxnSpPr>
            <a:cxnSpLocks/>
          </p:cNvCxnSpPr>
          <p:nvPr/>
        </p:nvCxnSpPr>
        <p:spPr>
          <a:xfrm flipV="1">
            <a:off x="2141606" y="1195866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4B78CDD-72CC-01EB-4CC1-FA114B3DDC26}"/>
              </a:ext>
            </a:extLst>
          </p:cNvPr>
          <p:cNvCxnSpPr>
            <a:cxnSpLocks/>
          </p:cNvCxnSpPr>
          <p:nvPr/>
        </p:nvCxnSpPr>
        <p:spPr>
          <a:xfrm flipV="1">
            <a:off x="2141606" y="2358239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DAEB86B-08BF-EB6F-53A5-921A80A88B08}"/>
              </a:ext>
            </a:extLst>
          </p:cNvPr>
          <p:cNvCxnSpPr>
            <a:cxnSpLocks/>
          </p:cNvCxnSpPr>
          <p:nvPr/>
        </p:nvCxnSpPr>
        <p:spPr>
          <a:xfrm flipV="1">
            <a:off x="1405436" y="2356334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ED4FF55-6420-D46D-FFD5-3C9C9EC01F01}"/>
              </a:ext>
            </a:extLst>
          </p:cNvPr>
          <p:cNvCxnSpPr>
            <a:cxnSpLocks/>
          </p:cNvCxnSpPr>
          <p:nvPr/>
        </p:nvCxnSpPr>
        <p:spPr>
          <a:xfrm flipV="1">
            <a:off x="1405436" y="1195866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10EAD-C09E-B881-BEDB-3DD810FF4954}"/>
              </a:ext>
            </a:extLst>
          </p:cNvPr>
          <p:cNvSpPr/>
          <p:nvPr/>
        </p:nvSpPr>
        <p:spPr>
          <a:xfrm rot="5400000">
            <a:off x="3655920" y="1831329"/>
            <a:ext cx="747793" cy="302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F62A6-888A-D0BC-A81B-0BEDC7CABB4F}"/>
              </a:ext>
            </a:extLst>
          </p:cNvPr>
          <p:cNvSpPr/>
          <p:nvPr/>
        </p:nvSpPr>
        <p:spPr>
          <a:xfrm rot="5400000">
            <a:off x="4392090" y="1831329"/>
            <a:ext cx="747793" cy="302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701228F-7492-8024-A891-7A247BFD5DC5}"/>
              </a:ext>
            </a:extLst>
          </p:cNvPr>
          <p:cNvCxnSpPr>
            <a:cxnSpLocks/>
          </p:cNvCxnSpPr>
          <p:nvPr/>
        </p:nvCxnSpPr>
        <p:spPr>
          <a:xfrm flipH="1">
            <a:off x="3264460" y="1195866"/>
            <a:ext cx="15091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28D823E-BD7B-9780-2CD7-3A115CC59189}"/>
              </a:ext>
            </a:extLst>
          </p:cNvPr>
          <p:cNvCxnSpPr>
            <a:cxnSpLocks/>
          </p:cNvCxnSpPr>
          <p:nvPr/>
        </p:nvCxnSpPr>
        <p:spPr>
          <a:xfrm flipH="1">
            <a:off x="3264460" y="2760260"/>
            <a:ext cx="150152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0D66BEE-9E93-4E52-B28A-8C132E7AE70F}"/>
              </a:ext>
            </a:extLst>
          </p:cNvPr>
          <p:cNvCxnSpPr>
            <a:cxnSpLocks/>
          </p:cNvCxnSpPr>
          <p:nvPr/>
        </p:nvCxnSpPr>
        <p:spPr>
          <a:xfrm flipV="1">
            <a:off x="4765986" y="1193961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9A0EADA-8D6F-3A8D-0DE7-A2D444F926A6}"/>
              </a:ext>
            </a:extLst>
          </p:cNvPr>
          <p:cNvCxnSpPr>
            <a:cxnSpLocks/>
          </p:cNvCxnSpPr>
          <p:nvPr/>
        </p:nvCxnSpPr>
        <p:spPr>
          <a:xfrm flipV="1">
            <a:off x="4765986" y="2356334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6B25F9B-4EE0-50DE-4C22-8B0D4AA6A9B4}"/>
              </a:ext>
            </a:extLst>
          </p:cNvPr>
          <p:cNvCxnSpPr>
            <a:cxnSpLocks/>
          </p:cNvCxnSpPr>
          <p:nvPr/>
        </p:nvCxnSpPr>
        <p:spPr>
          <a:xfrm flipV="1">
            <a:off x="4029816" y="2354429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6CF2894-516C-AA5E-07B5-82F4B686626E}"/>
              </a:ext>
            </a:extLst>
          </p:cNvPr>
          <p:cNvCxnSpPr>
            <a:cxnSpLocks/>
          </p:cNvCxnSpPr>
          <p:nvPr/>
        </p:nvCxnSpPr>
        <p:spPr>
          <a:xfrm flipV="1">
            <a:off x="4029816" y="1193961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74103-F71D-C08C-4534-19880FB03250}"/>
              </a:ext>
            </a:extLst>
          </p:cNvPr>
          <p:cNvSpPr/>
          <p:nvPr/>
        </p:nvSpPr>
        <p:spPr>
          <a:xfrm rot="5400000">
            <a:off x="6873112" y="1829424"/>
            <a:ext cx="747793" cy="302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5035E64-F8A1-CC09-0D04-55BE3137B4AA}"/>
              </a:ext>
            </a:extLst>
          </p:cNvPr>
          <p:cNvCxnSpPr>
            <a:cxnSpLocks/>
          </p:cNvCxnSpPr>
          <p:nvPr/>
        </p:nvCxnSpPr>
        <p:spPr>
          <a:xfrm flipH="1">
            <a:off x="5745482" y="1193961"/>
            <a:ext cx="15091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7EDE39E-0081-6F28-7411-414251BD4C87}"/>
              </a:ext>
            </a:extLst>
          </p:cNvPr>
          <p:cNvCxnSpPr>
            <a:cxnSpLocks/>
          </p:cNvCxnSpPr>
          <p:nvPr/>
        </p:nvCxnSpPr>
        <p:spPr>
          <a:xfrm flipH="1">
            <a:off x="5745482" y="2758355"/>
            <a:ext cx="150152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4BA008D-66CA-5BB1-E5D7-AD64E4D6B30F}"/>
              </a:ext>
            </a:extLst>
          </p:cNvPr>
          <p:cNvCxnSpPr>
            <a:cxnSpLocks/>
          </p:cNvCxnSpPr>
          <p:nvPr/>
        </p:nvCxnSpPr>
        <p:spPr>
          <a:xfrm flipV="1">
            <a:off x="7247008" y="1192056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4F63B88-1625-1B7E-6839-F075BA409322}"/>
              </a:ext>
            </a:extLst>
          </p:cNvPr>
          <p:cNvCxnSpPr>
            <a:cxnSpLocks/>
          </p:cNvCxnSpPr>
          <p:nvPr/>
        </p:nvCxnSpPr>
        <p:spPr>
          <a:xfrm flipV="1">
            <a:off x="7247008" y="2354429"/>
            <a:ext cx="0" cy="414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6A18C5F-387B-46A8-83E2-944E96F716BA}"/>
              </a:ext>
            </a:extLst>
          </p:cNvPr>
          <p:cNvSpPr txBox="1"/>
          <p:nvPr/>
        </p:nvSpPr>
        <p:spPr>
          <a:xfrm>
            <a:off x="645754" y="17953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40Ω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E20C5B-90E6-C257-0DC5-A95AB0846E02}"/>
              </a:ext>
            </a:extLst>
          </p:cNvPr>
          <p:cNvSpPr txBox="1"/>
          <p:nvPr/>
        </p:nvSpPr>
        <p:spPr>
          <a:xfrm>
            <a:off x="2292715" y="17953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60Ω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2325572-AA8A-2B84-04B4-3C84287FDBAE}"/>
              </a:ext>
            </a:extLst>
          </p:cNvPr>
          <p:cNvSpPr txBox="1"/>
          <p:nvPr/>
        </p:nvSpPr>
        <p:spPr>
          <a:xfrm>
            <a:off x="3270134" y="179339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48Ω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F4441BA-A55C-3C88-FD4A-52A97DA30B87}"/>
              </a:ext>
            </a:extLst>
          </p:cNvPr>
          <p:cNvSpPr txBox="1"/>
          <p:nvPr/>
        </p:nvSpPr>
        <p:spPr>
          <a:xfrm>
            <a:off x="4917095" y="179339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48Ω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116E5E7-765A-1368-0BBB-BFBA54FC4460}"/>
              </a:ext>
            </a:extLst>
          </p:cNvPr>
          <p:cNvSpPr txBox="1"/>
          <p:nvPr/>
        </p:nvSpPr>
        <p:spPr>
          <a:xfrm>
            <a:off x="7398117" y="179339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24Ω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20B0871-E107-F681-8685-371A5F2CE4E7}"/>
              </a:ext>
            </a:extLst>
          </p:cNvPr>
          <p:cNvSpPr txBox="1"/>
          <p:nvPr/>
        </p:nvSpPr>
        <p:spPr>
          <a:xfrm>
            <a:off x="554841" y="2757278"/>
            <a:ext cx="2223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Résistances en parallèle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41C9039-3518-D41E-53A2-B2F4C1D3262C}"/>
              </a:ext>
            </a:extLst>
          </p:cNvPr>
          <p:cNvSpPr txBox="1"/>
          <p:nvPr/>
        </p:nvSpPr>
        <p:spPr>
          <a:xfrm>
            <a:off x="3168465" y="2757278"/>
            <a:ext cx="1713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Moyenne harmonique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EFAE990-4DFB-6BB5-C6BA-2DCCC39A3996}"/>
              </a:ext>
            </a:extLst>
          </p:cNvPr>
          <p:cNvSpPr txBox="1"/>
          <p:nvPr/>
        </p:nvSpPr>
        <p:spPr>
          <a:xfrm>
            <a:off x="5647752" y="2757278"/>
            <a:ext cx="2053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Résistance équivalente</a:t>
            </a:r>
          </a:p>
        </p:txBody>
      </p:sp>
      <p:pic>
        <p:nvPicPr>
          <p:cNvPr id="43" name="Graphique 42" descr="Voiture avec un remplissage uni">
            <a:extLst>
              <a:ext uri="{FF2B5EF4-FFF2-40B4-BE49-F238E27FC236}">
                <a16:creationId xmlns:a16="http://schemas.microsoft.com/office/drawing/2014/main" id="{DDCF7E97-EBC8-A1CA-1AD2-BA23F141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7318" y="4264364"/>
            <a:ext cx="914400" cy="914400"/>
          </a:xfrm>
          <a:prstGeom prst="rect">
            <a:avLst/>
          </a:prstGeom>
        </p:spPr>
      </p:pic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C2AFC80-ED9D-5E19-B6CC-04B74440D5EB}"/>
              </a:ext>
            </a:extLst>
          </p:cNvPr>
          <p:cNvCxnSpPr>
            <a:cxnSpLocks/>
          </p:cNvCxnSpPr>
          <p:nvPr/>
        </p:nvCxnSpPr>
        <p:spPr>
          <a:xfrm>
            <a:off x="1390843" y="4967207"/>
            <a:ext cx="217841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6CF28AC-B94F-9F3F-2306-B954D1B8912F}"/>
              </a:ext>
            </a:extLst>
          </p:cNvPr>
          <p:cNvCxnSpPr>
            <a:cxnSpLocks/>
          </p:cNvCxnSpPr>
          <p:nvPr/>
        </p:nvCxnSpPr>
        <p:spPr>
          <a:xfrm>
            <a:off x="3525672" y="4967207"/>
            <a:ext cx="217841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87407E66-DCB8-640F-95B2-2CC9393DA9CC}"/>
              </a:ext>
            </a:extLst>
          </p:cNvPr>
          <p:cNvSpPr txBox="1"/>
          <p:nvPr/>
        </p:nvSpPr>
        <p:spPr>
          <a:xfrm>
            <a:off x="2238470" y="501696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D/2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9D32D7F-EE8F-CF15-E611-FAA5FC43D385}"/>
              </a:ext>
            </a:extLst>
          </p:cNvPr>
          <p:cNvSpPr txBox="1"/>
          <p:nvPr/>
        </p:nvSpPr>
        <p:spPr>
          <a:xfrm>
            <a:off x="4334061" y="500921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D/2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BFFCDF1-084D-B937-B172-40E544B30506}"/>
              </a:ext>
            </a:extLst>
          </p:cNvPr>
          <p:cNvSpPr txBox="1"/>
          <p:nvPr/>
        </p:nvSpPr>
        <p:spPr>
          <a:xfrm>
            <a:off x="4333248" y="45512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60 kmh</a:t>
            </a:r>
            <a:r>
              <a:rPr lang="fr-FR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AD6583B-0AEC-6EFD-6092-7CD0AEA2BFE2}"/>
              </a:ext>
            </a:extLst>
          </p:cNvPr>
          <p:cNvSpPr txBox="1"/>
          <p:nvPr/>
        </p:nvSpPr>
        <p:spPr>
          <a:xfrm>
            <a:off x="2425805" y="45549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40 kmh</a:t>
            </a:r>
            <a:r>
              <a:rPr lang="fr-FR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pic>
        <p:nvPicPr>
          <p:cNvPr id="52" name="Graphique 51" descr="Voiture avec un remplissage uni">
            <a:extLst>
              <a:ext uri="{FF2B5EF4-FFF2-40B4-BE49-F238E27FC236}">
                <a16:creationId xmlns:a16="http://schemas.microsoft.com/office/drawing/2014/main" id="{7EFE9D17-2E74-AD62-7EEA-0DD594115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7919" y="4264364"/>
            <a:ext cx="914400" cy="914400"/>
          </a:xfrm>
          <a:prstGeom prst="rect">
            <a:avLst/>
          </a:prstGeom>
        </p:spPr>
      </p:pic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FCAE3C3-5281-01DB-160B-4B86BCCCE040}"/>
              </a:ext>
            </a:extLst>
          </p:cNvPr>
          <p:cNvCxnSpPr>
            <a:cxnSpLocks/>
          </p:cNvCxnSpPr>
          <p:nvPr/>
        </p:nvCxnSpPr>
        <p:spPr>
          <a:xfrm>
            <a:off x="6531444" y="4967207"/>
            <a:ext cx="217841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9D98A28-9089-69DF-6831-24076339D801}"/>
              </a:ext>
            </a:extLst>
          </p:cNvPr>
          <p:cNvCxnSpPr>
            <a:cxnSpLocks/>
          </p:cNvCxnSpPr>
          <p:nvPr/>
        </p:nvCxnSpPr>
        <p:spPr>
          <a:xfrm>
            <a:off x="8666273" y="4967207"/>
            <a:ext cx="217841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84C1C583-4227-957A-3DA3-F2AF8C3F4F01}"/>
              </a:ext>
            </a:extLst>
          </p:cNvPr>
          <p:cNvSpPr txBox="1"/>
          <p:nvPr/>
        </p:nvSpPr>
        <p:spPr>
          <a:xfrm>
            <a:off x="7379071" y="501696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D/2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C4240B7-A8EF-3FE0-7FFD-DDEDD3B33119}"/>
              </a:ext>
            </a:extLst>
          </p:cNvPr>
          <p:cNvSpPr txBox="1"/>
          <p:nvPr/>
        </p:nvSpPr>
        <p:spPr>
          <a:xfrm>
            <a:off x="9474662" y="500921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D/2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80C07E6-EC58-A43A-4003-B821E902C087}"/>
              </a:ext>
            </a:extLst>
          </p:cNvPr>
          <p:cNvSpPr txBox="1"/>
          <p:nvPr/>
        </p:nvSpPr>
        <p:spPr>
          <a:xfrm>
            <a:off x="9473849" y="45512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48 kmh</a:t>
            </a:r>
            <a:r>
              <a:rPr lang="fr-FR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BE81455-3E0E-3085-9168-2E8E75435757}"/>
              </a:ext>
            </a:extLst>
          </p:cNvPr>
          <p:cNvSpPr txBox="1"/>
          <p:nvPr/>
        </p:nvSpPr>
        <p:spPr>
          <a:xfrm>
            <a:off x="7566406" y="45549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48 kmh</a:t>
            </a:r>
            <a:r>
              <a:rPr lang="fr-FR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D0C1BB2-2ABC-CA31-AAD1-B8A7F8B491C5}"/>
                  </a:ext>
                </a:extLst>
              </p:cNvPr>
              <p:cNvSpPr txBox="1"/>
              <p:nvPr/>
            </p:nvSpPr>
            <p:spPr>
              <a:xfrm>
                <a:off x="8591967" y="1602596"/>
                <a:ext cx="2262158" cy="743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den>
                          </m:f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D0C1BB2-2ABC-CA31-AAD1-B8A7F8B49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967" y="1602596"/>
                <a:ext cx="2262158" cy="7439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31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alors une métrique et voir comment elle évolue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>
            <a:off x="8350311" y="143947"/>
            <a:ext cx="35310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le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pre-processing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(66% du temps du  projet)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464" y="4734411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paras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Voir 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01268-A254-EA70-C1F9-3E35D2A76108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projet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(le y, la </a:t>
            </a:r>
            <a:r>
              <a:rPr lang="fr-FR" dirty="0" err="1"/>
              <a:t>dependant</a:t>
            </a:r>
            <a:r>
              <a:rPr lang="fr-FR" dirty="0"/>
              <a:t> variable)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(les x</a:t>
            </a:r>
            <a:r>
              <a:rPr lang="fr-FR" baseline="-25000" dirty="0"/>
              <a:t>i</a:t>
            </a:r>
            <a:r>
              <a:rPr lang="fr-FR" dirty="0"/>
              <a:t>, les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, utiliser le log d'une des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 par slide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>
                <a:highlight>
                  <a:srgbClr val="00FF00"/>
                </a:highlight>
              </a:rPr>
              <a:t>Les slides ne sont PAS la présentation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pPr lvl="1"/>
            <a:r>
              <a:rPr lang="fr-FR" dirty="0"/>
              <a:t>Vaut mieux un graphe ou une image plutôt que trop de texte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sans problème l’arborescence d'un endroit à un autre ou d'un PC à un autre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Notebook1.ipynb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Notebook2.ipynb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16665</TotalTime>
  <Words>7704</Words>
  <Application>Microsoft Office PowerPoint</Application>
  <PresentationFormat>Grand écran</PresentationFormat>
  <Paragraphs>1212</Paragraphs>
  <Slides>79</Slides>
  <Notes>22</Notes>
  <HiddenSlides>1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93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s'entraîner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VSCode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F1 Score - Moyenne Harmonique ? </vt:lpstr>
      <vt:lpstr>Exemples</vt:lpstr>
      <vt:lpstr>Présentation PowerPoint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projet</vt:lpstr>
      <vt:lpstr>Conduite du projet</vt:lpstr>
      <vt:lpstr>Dataset – Kaggle mais pas que…</vt:lpstr>
      <vt:lpstr>Jour 9 - Projet</vt:lpstr>
      <vt:lpstr>Rappel du process</vt:lpstr>
      <vt:lpstr>Analyse</vt:lpstr>
      <vt:lpstr>Modélisation</vt:lpstr>
      <vt:lpstr>Jour 10 - Présentations</vt:lpstr>
      <vt:lpstr>Forme</vt:lpstr>
      <vt:lpstr>Forme &amp; Fond</vt:lpstr>
      <vt:lpstr>Répétitions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2024-10-16T10:53:42Z</dcterms:modified>
</cp:coreProperties>
</file>